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4A6B-0206-4E58-8DEB-7EA6B1B949A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BDEA0-3CFE-4811-A45A-94726F9DE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00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4A6B-0206-4E58-8DEB-7EA6B1B949A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BDEA0-3CFE-4811-A45A-94726F9DE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552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4A6B-0206-4E58-8DEB-7EA6B1B949A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BDEA0-3CFE-4811-A45A-94726F9DE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097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4A6B-0206-4E58-8DEB-7EA6B1B949A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BDEA0-3CFE-4811-A45A-94726F9DE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36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4A6B-0206-4E58-8DEB-7EA6B1B949A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BDEA0-3CFE-4811-A45A-94726F9DE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747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4A6B-0206-4E58-8DEB-7EA6B1B949A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BDEA0-3CFE-4811-A45A-94726F9DE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787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4A6B-0206-4E58-8DEB-7EA6B1B949A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BDEA0-3CFE-4811-A45A-94726F9DE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460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4A6B-0206-4E58-8DEB-7EA6B1B949A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BDEA0-3CFE-4811-A45A-94726F9DE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54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4A6B-0206-4E58-8DEB-7EA6B1B949A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BDEA0-3CFE-4811-A45A-94726F9DE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25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4A6B-0206-4E58-8DEB-7EA6B1B949A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BDEA0-3CFE-4811-A45A-94726F9DE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642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4A6B-0206-4E58-8DEB-7EA6B1B949A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BDEA0-3CFE-4811-A45A-94726F9DE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628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14A6B-0206-4E58-8DEB-7EA6B1B949A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BDEA0-3CFE-4811-A45A-94726F9DE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394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624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8"/>
            <a:ext cx="12191844" cy="6857912"/>
          </a:xfrm>
        </p:spPr>
      </p:pic>
    </p:spTree>
    <p:extLst>
      <p:ext uri="{BB962C8B-B14F-4D97-AF65-F5344CB8AC3E}">
        <p14:creationId xmlns:p14="http://schemas.microsoft.com/office/powerpoint/2010/main" val="3497884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73" y="3450"/>
            <a:ext cx="12219273" cy="6873341"/>
          </a:xfrm>
        </p:spPr>
      </p:pic>
    </p:spTree>
    <p:extLst>
      <p:ext uri="{BB962C8B-B14F-4D97-AF65-F5344CB8AC3E}">
        <p14:creationId xmlns:p14="http://schemas.microsoft.com/office/powerpoint/2010/main" val="266632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97" y="-8314"/>
            <a:ext cx="12204497" cy="6865030"/>
          </a:xfrm>
        </p:spPr>
      </p:pic>
    </p:spTree>
    <p:extLst>
      <p:ext uri="{BB962C8B-B14F-4D97-AF65-F5344CB8AC3E}">
        <p14:creationId xmlns:p14="http://schemas.microsoft.com/office/powerpoint/2010/main" val="1312446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25" y="-13696"/>
            <a:ext cx="12250034" cy="6890643"/>
          </a:xfrm>
        </p:spPr>
      </p:pic>
    </p:spTree>
    <p:extLst>
      <p:ext uri="{BB962C8B-B14F-4D97-AF65-F5344CB8AC3E}">
        <p14:creationId xmlns:p14="http://schemas.microsoft.com/office/powerpoint/2010/main" val="2737072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332"/>
            <a:ext cx="12225095" cy="6876616"/>
          </a:xfrm>
        </p:spPr>
      </p:pic>
    </p:spTree>
    <p:extLst>
      <p:ext uri="{BB962C8B-B14F-4D97-AF65-F5344CB8AC3E}">
        <p14:creationId xmlns:p14="http://schemas.microsoft.com/office/powerpoint/2010/main" val="1780780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44" y="0"/>
            <a:ext cx="12206343" cy="6866068"/>
          </a:xfrm>
        </p:spPr>
      </p:pic>
    </p:spTree>
    <p:extLst>
      <p:ext uri="{BB962C8B-B14F-4D97-AF65-F5344CB8AC3E}">
        <p14:creationId xmlns:p14="http://schemas.microsoft.com/office/powerpoint/2010/main" val="3396881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724047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69604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629854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2025-03-27T13:32:18Z</dcterms:created>
  <dcterms:modified xsi:type="dcterms:W3CDTF">2025-03-27T13:33:39Z</dcterms:modified>
</cp:coreProperties>
</file>